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6" r:id="rId10"/>
    <p:sldId id="267" r:id="rId11"/>
    <p:sldId id="268" r:id="rId12"/>
    <p:sldId id="269" r:id="rId13"/>
    <p:sldId id="270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FF3"/>
    <a:srgbClr val="F9FF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94F99C-1F32-4CA7-B656-885B6227EAA6}" type="doc">
      <dgm:prSet loTypeId="urn:microsoft.com/office/officeart/2005/8/layout/vList2" loCatId="list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ru-RU"/>
        </a:p>
      </dgm:t>
    </dgm:pt>
    <dgm:pt modelId="{C4F12577-8FCA-4AAE-970A-719C134688F3}">
      <dgm:prSet/>
      <dgm:spPr>
        <a:solidFill>
          <a:srgbClr val="FDFFF3"/>
        </a:solidFill>
      </dgm:spPr>
      <dgm:t>
        <a:bodyPr/>
        <a:lstStyle/>
        <a:p>
          <a:pPr rtl="0"/>
          <a:r>
            <a:rPr lang="ru-RU" dirty="0" smtClean="0"/>
            <a:t>Разработка внешнего вида сайта с помощью языка разметки гипертекста HTML и формального языка описания внешнего вида документа CSS</a:t>
          </a:r>
          <a:endParaRPr lang="ru-RU" dirty="0"/>
        </a:p>
      </dgm:t>
    </dgm:pt>
    <dgm:pt modelId="{FDD87C88-5423-4709-85A5-07C3E149E411}" type="parTrans" cxnId="{CAF3206A-895A-46B7-89A0-5693E9ED0368}">
      <dgm:prSet/>
      <dgm:spPr/>
      <dgm:t>
        <a:bodyPr/>
        <a:lstStyle/>
        <a:p>
          <a:endParaRPr lang="ru-RU"/>
        </a:p>
      </dgm:t>
    </dgm:pt>
    <dgm:pt modelId="{9A620347-58E5-4694-ABD1-6BDC48584FFB}" type="sibTrans" cxnId="{CAF3206A-895A-46B7-89A0-5693E9ED0368}">
      <dgm:prSet/>
      <dgm:spPr/>
      <dgm:t>
        <a:bodyPr/>
        <a:lstStyle/>
        <a:p>
          <a:endParaRPr lang="ru-RU"/>
        </a:p>
      </dgm:t>
    </dgm:pt>
    <dgm:pt modelId="{51032883-2829-42CA-8C8A-6E4BDDF23817}">
      <dgm:prSet/>
      <dgm:spPr>
        <a:solidFill>
          <a:srgbClr val="FDFFF3"/>
        </a:solidFill>
      </dgm:spPr>
      <dgm:t>
        <a:bodyPr/>
        <a:lstStyle/>
        <a:p>
          <a:pPr rtl="0"/>
          <a:r>
            <a:rPr lang="ru-RU" smtClean="0"/>
            <a:t>Разработка анимаций и функций интерфейса сайта с помощью языков программирования </a:t>
          </a:r>
          <a:r>
            <a:rPr lang="en-US" smtClean="0"/>
            <a:t>JavaScript.</a:t>
          </a:r>
          <a:endParaRPr lang="ru-RU"/>
        </a:p>
      </dgm:t>
    </dgm:pt>
    <dgm:pt modelId="{A07E522F-51C4-4C30-B7D9-B96725C17211}" type="parTrans" cxnId="{57274D50-B1C3-4441-B178-5F33B96C833B}">
      <dgm:prSet/>
      <dgm:spPr/>
      <dgm:t>
        <a:bodyPr/>
        <a:lstStyle/>
        <a:p>
          <a:endParaRPr lang="ru-RU"/>
        </a:p>
      </dgm:t>
    </dgm:pt>
    <dgm:pt modelId="{DAD6F93E-288B-4C9C-A1A2-2DE8CC8E4BAD}" type="sibTrans" cxnId="{57274D50-B1C3-4441-B178-5F33B96C833B}">
      <dgm:prSet/>
      <dgm:spPr/>
      <dgm:t>
        <a:bodyPr/>
        <a:lstStyle/>
        <a:p>
          <a:endParaRPr lang="ru-RU"/>
        </a:p>
      </dgm:t>
    </dgm:pt>
    <dgm:pt modelId="{1ABA8B30-3A75-46B1-AA2D-DDABEE68A101}">
      <dgm:prSet/>
      <dgm:spPr>
        <a:solidFill>
          <a:srgbClr val="FDFFF3"/>
        </a:solidFill>
      </dgm:spPr>
      <dgm:t>
        <a:bodyPr/>
        <a:lstStyle/>
        <a:p>
          <a:pPr rtl="0"/>
          <a:r>
            <a:rPr lang="ru-RU" smtClean="0"/>
            <a:t>Разработка базы данных с помощью языкa программирования PHP и языка запросов MySQL.</a:t>
          </a:r>
          <a:endParaRPr lang="ru-RU"/>
        </a:p>
      </dgm:t>
    </dgm:pt>
    <dgm:pt modelId="{328E9606-98B8-4BB2-84EB-88DEFB135F50}" type="parTrans" cxnId="{11D7240E-0F51-4611-8727-19B4B3163445}">
      <dgm:prSet/>
      <dgm:spPr/>
      <dgm:t>
        <a:bodyPr/>
        <a:lstStyle/>
        <a:p>
          <a:endParaRPr lang="ru-RU"/>
        </a:p>
      </dgm:t>
    </dgm:pt>
    <dgm:pt modelId="{13EFDC72-EC45-4484-A6B7-031F3F031317}" type="sibTrans" cxnId="{11D7240E-0F51-4611-8727-19B4B3163445}">
      <dgm:prSet/>
      <dgm:spPr/>
      <dgm:t>
        <a:bodyPr/>
        <a:lstStyle/>
        <a:p>
          <a:endParaRPr lang="ru-RU"/>
        </a:p>
      </dgm:t>
    </dgm:pt>
    <dgm:pt modelId="{FB3F6A78-D7A6-4D74-A1A4-8D03E72E55E1}" type="pres">
      <dgm:prSet presAssocID="{4494F99C-1F32-4CA7-B656-885B6227EAA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152A1D4A-DADE-4F74-9022-4502DF403BCB}" type="pres">
      <dgm:prSet presAssocID="{C4F12577-8FCA-4AAE-970A-719C134688F3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4E90C99-9686-4B72-A104-1A545D3290BB}" type="pres">
      <dgm:prSet presAssocID="{9A620347-58E5-4694-ABD1-6BDC48584FFB}" presName="spacer" presStyleCnt="0"/>
      <dgm:spPr/>
    </dgm:pt>
    <dgm:pt modelId="{74C15C89-03FF-4773-9810-B7738F9777F9}" type="pres">
      <dgm:prSet presAssocID="{51032883-2829-42CA-8C8A-6E4BDDF23817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177E16E-936A-41B1-8502-0F9F39464167}" type="pres">
      <dgm:prSet presAssocID="{DAD6F93E-288B-4C9C-A1A2-2DE8CC8E4BAD}" presName="spacer" presStyleCnt="0"/>
      <dgm:spPr/>
    </dgm:pt>
    <dgm:pt modelId="{C9E66229-241E-4A5B-924D-9302FDA9ED6B}" type="pres">
      <dgm:prSet presAssocID="{1ABA8B30-3A75-46B1-AA2D-DDABEE68A10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801560D1-E16E-4289-A6F9-BCCC2F576C21}" type="presOf" srcId="{1ABA8B30-3A75-46B1-AA2D-DDABEE68A101}" destId="{C9E66229-241E-4A5B-924D-9302FDA9ED6B}" srcOrd="0" destOrd="0" presId="urn:microsoft.com/office/officeart/2005/8/layout/vList2"/>
    <dgm:cxn modelId="{4FF5117C-BD54-4EBF-9309-0E4B9E178723}" type="presOf" srcId="{4494F99C-1F32-4CA7-B656-885B6227EAA6}" destId="{FB3F6A78-D7A6-4D74-A1A4-8D03E72E55E1}" srcOrd="0" destOrd="0" presId="urn:microsoft.com/office/officeart/2005/8/layout/vList2"/>
    <dgm:cxn modelId="{57274D50-B1C3-4441-B178-5F33B96C833B}" srcId="{4494F99C-1F32-4CA7-B656-885B6227EAA6}" destId="{51032883-2829-42CA-8C8A-6E4BDDF23817}" srcOrd="1" destOrd="0" parTransId="{A07E522F-51C4-4C30-B7D9-B96725C17211}" sibTransId="{DAD6F93E-288B-4C9C-A1A2-2DE8CC8E4BAD}"/>
    <dgm:cxn modelId="{11D7240E-0F51-4611-8727-19B4B3163445}" srcId="{4494F99C-1F32-4CA7-B656-885B6227EAA6}" destId="{1ABA8B30-3A75-46B1-AA2D-DDABEE68A101}" srcOrd="2" destOrd="0" parTransId="{328E9606-98B8-4BB2-84EB-88DEFB135F50}" sibTransId="{13EFDC72-EC45-4484-A6B7-031F3F031317}"/>
    <dgm:cxn modelId="{CBCFBDAB-D341-4EC2-AB2A-61033CE2B8EC}" type="presOf" srcId="{C4F12577-8FCA-4AAE-970A-719C134688F3}" destId="{152A1D4A-DADE-4F74-9022-4502DF403BCB}" srcOrd="0" destOrd="0" presId="urn:microsoft.com/office/officeart/2005/8/layout/vList2"/>
    <dgm:cxn modelId="{3A909424-C2D5-4C9E-9C75-A2165536E0AE}" type="presOf" srcId="{51032883-2829-42CA-8C8A-6E4BDDF23817}" destId="{74C15C89-03FF-4773-9810-B7738F9777F9}" srcOrd="0" destOrd="0" presId="urn:microsoft.com/office/officeart/2005/8/layout/vList2"/>
    <dgm:cxn modelId="{CAF3206A-895A-46B7-89A0-5693E9ED0368}" srcId="{4494F99C-1F32-4CA7-B656-885B6227EAA6}" destId="{C4F12577-8FCA-4AAE-970A-719C134688F3}" srcOrd="0" destOrd="0" parTransId="{FDD87C88-5423-4709-85A5-07C3E149E411}" sibTransId="{9A620347-58E5-4694-ABD1-6BDC48584FFB}"/>
    <dgm:cxn modelId="{EB19842C-A139-46AE-949E-87E528F746FD}" type="presParOf" srcId="{FB3F6A78-D7A6-4D74-A1A4-8D03E72E55E1}" destId="{152A1D4A-DADE-4F74-9022-4502DF403BCB}" srcOrd="0" destOrd="0" presId="urn:microsoft.com/office/officeart/2005/8/layout/vList2"/>
    <dgm:cxn modelId="{27389704-A21C-45B1-A9E5-9C0FA417695E}" type="presParOf" srcId="{FB3F6A78-D7A6-4D74-A1A4-8D03E72E55E1}" destId="{74E90C99-9686-4B72-A104-1A545D3290BB}" srcOrd="1" destOrd="0" presId="urn:microsoft.com/office/officeart/2005/8/layout/vList2"/>
    <dgm:cxn modelId="{F16C9C4F-C72B-4EDD-A6B0-03F06E6B7E9E}" type="presParOf" srcId="{FB3F6A78-D7A6-4D74-A1A4-8D03E72E55E1}" destId="{74C15C89-03FF-4773-9810-B7738F9777F9}" srcOrd="2" destOrd="0" presId="urn:microsoft.com/office/officeart/2005/8/layout/vList2"/>
    <dgm:cxn modelId="{EDBC620F-4776-4B92-B08A-3DC5E32EA91D}" type="presParOf" srcId="{FB3F6A78-D7A6-4D74-A1A4-8D03E72E55E1}" destId="{8177E16E-936A-41B1-8502-0F9F39464167}" srcOrd="3" destOrd="0" presId="urn:microsoft.com/office/officeart/2005/8/layout/vList2"/>
    <dgm:cxn modelId="{787D0B3C-8BF1-46C4-96E5-6C1A657DF934}" type="presParOf" srcId="{FB3F6A78-D7A6-4D74-A1A4-8D03E72E55E1}" destId="{C9E66229-241E-4A5B-924D-9302FDA9ED6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2A1D4A-DADE-4F74-9022-4502DF403BCB}">
      <dsp:nvSpPr>
        <dsp:cNvPr id="0" name=""/>
        <dsp:cNvSpPr/>
      </dsp:nvSpPr>
      <dsp:spPr>
        <a:xfrm>
          <a:off x="0" y="43491"/>
          <a:ext cx="8229600" cy="1429740"/>
        </a:xfrm>
        <a:prstGeom prst="roundRect">
          <a:avLst/>
        </a:prstGeom>
        <a:solidFill>
          <a:srgbClr val="FDFFF3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Разработка внешнего вида сайта с помощью языка разметки гипертекста HTML и формального языка описания внешнего вида документа CSS</a:t>
          </a:r>
          <a:endParaRPr lang="ru-RU" sz="2600" kern="1200" dirty="0"/>
        </a:p>
      </dsp:txBody>
      <dsp:txXfrm>
        <a:off x="69794" y="113285"/>
        <a:ext cx="8090012" cy="1290152"/>
      </dsp:txXfrm>
    </dsp:sp>
    <dsp:sp modelId="{74C15C89-03FF-4773-9810-B7738F9777F9}">
      <dsp:nvSpPr>
        <dsp:cNvPr id="0" name=""/>
        <dsp:cNvSpPr/>
      </dsp:nvSpPr>
      <dsp:spPr>
        <a:xfrm>
          <a:off x="0" y="1548111"/>
          <a:ext cx="8229600" cy="1429740"/>
        </a:xfrm>
        <a:prstGeom prst="roundRect">
          <a:avLst/>
        </a:prstGeom>
        <a:solidFill>
          <a:srgbClr val="FDFFF3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smtClean="0"/>
            <a:t>Разработка анимаций и функций интерфейса сайта с помощью языков программирования </a:t>
          </a:r>
          <a:r>
            <a:rPr lang="en-US" sz="2600" kern="1200" smtClean="0"/>
            <a:t>JavaScript.</a:t>
          </a:r>
          <a:endParaRPr lang="ru-RU" sz="2600" kern="1200"/>
        </a:p>
      </dsp:txBody>
      <dsp:txXfrm>
        <a:off x="69794" y="1617905"/>
        <a:ext cx="8090012" cy="1290152"/>
      </dsp:txXfrm>
    </dsp:sp>
    <dsp:sp modelId="{C9E66229-241E-4A5B-924D-9302FDA9ED6B}">
      <dsp:nvSpPr>
        <dsp:cNvPr id="0" name=""/>
        <dsp:cNvSpPr/>
      </dsp:nvSpPr>
      <dsp:spPr>
        <a:xfrm>
          <a:off x="0" y="3052731"/>
          <a:ext cx="8229600" cy="1429740"/>
        </a:xfrm>
        <a:prstGeom prst="roundRect">
          <a:avLst/>
        </a:prstGeom>
        <a:solidFill>
          <a:srgbClr val="FDFFF3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smtClean="0"/>
            <a:t>Разработка базы данных с помощью языкa программирования PHP и языка запросов MySQL.</a:t>
          </a:r>
          <a:endParaRPr lang="ru-RU" sz="2600" kern="1200"/>
        </a:p>
      </dsp:txBody>
      <dsp:txXfrm>
        <a:off x="69794" y="3122525"/>
        <a:ext cx="8090012" cy="1290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790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8985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807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3298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574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8035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8593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1096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5099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3513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518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FDD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6751E-4397-4200-BA68-1A1EF1F83193}" type="datetimeFigureOut">
              <a:rPr lang="ru-RU" smtClean="0"/>
              <a:t>08.12.2023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19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48680" y="2636912"/>
            <a:ext cx="7846640" cy="187463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Создание шаблона сайта онлайн-магазина домашних животных «</a:t>
            </a:r>
            <a:r>
              <a:rPr lang="ru-RU" dirty="0" err="1" smtClean="0"/>
              <a:t>Happy</a:t>
            </a:r>
            <a:r>
              <a:rPr lang="ru-RU" dirty="0" smtClean="0"/>
              <a:t> </a:t>
            </a:r>
            <a:r>
              <a:rPr lang="ru-RU" dirty="0" err="1" smtClean="0"/>
              <a:t>Pet</a:t>
            </a:r>
            <a:r>
              <a:rPr lang="ru-RU" dirty="0" smtClean="0"/>
              <a:t>» 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57004" y="6093296"/>
            <a:ext cx="3776464" cy="622920"/>
          </a:xfrm>
        </p:spPr>
        <p:txBody>
          <a:bodyPr>
            <a:normAutofit/>
          </a:bodyPr>
          <a:lstStyle/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Исполнитель </a:t>
            </a:r>
            <a:r>
              <a:rPr lang="en-US" sz="1400" dirty="0" smtClean="0">
                <a:solidFill>
                  <a:schemeClr val="tx1"/>
                </a:solidFill>
              </a:rPr>
              <a:t>: </a:t>
            </a:r>
            <a:r>
              <a:rPr lang="ru-RU" sz="1400" dirty="0" err="1" smtClean="0">
                <a:solidFill>
                  <a:schemeClr val="tx1"/>
                </a:solidFill>
              </a:rPr>
              <a:t>Тюшяняков</a:t>
            </a:r>
            <a:r>
              <a:rPr lang="ru-RU" sz="1400" dirty="0" smtClean="0">
                <a:solidFill>
                  <a:schemeClr val="tx1"/>
                </a:solidFill>
              </a:rPr>
              <a:t> Никита</a:t>
            </a:r>
          </a:p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Руководитель</a:t>
            </a:r>
            <a:r>
              <a:rPr lang="en-US" sz="1400" dirty="0" smtClean="0">
                <a:solidFill>
                  <a:schemeClr val="tx1"/>
                </a:solidFill>
              </a:rPr>
              <a:t> :</a:t>
            </a:r>
            <a:r>
              <a:rPr lang="ru-RU" sz="1400" dirty="0" smtClean="0">
                <a:solidFill>
                  <a:schemeClr val="tx1"/>
                </a:solidFill>
              </a:rPr>
              <a:t> </a:t>
            </a:r>
            <a:r>
              <a:rPr lang="ru-RU" sz="1400" dirty="0" err="1" smtClean="0">
                <a:solidFill>
                  <a:schemeClr val="tx1"/>
                </a:solidFill>
              </a:rPr>
              <a:t>Климин</a:t>
            </a:r>
            <a:r>
              <a:rPr lang="ru-RU" sz="1400" dirty="0" smtClean="0">
                <a:solidFill>
                  <a:schemeClr val="tx1"/>
                </a:solidFill>
              </a:rPr>
              <a:t> Алексей Валерьевич 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endParaRPr lang="ru-RU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258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Личный кабинет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35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1249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Мобильная адаптация</a:t>
            </a:r>
            <a:endParaRPr lang="ru-RU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728" y="513673"/>
            <a:ext cx="2160151" cy="4766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513673"/>
            <a:ext cx="2144412" cy="4766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9044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1143000"/>
          </a:xfrm>
        </p:spPr>
        <p:txBody>
          <a:bodyPr/>
          <a:lstStyle/>
          <a:p>
            <a:r>
              <a:rPr lang="ru-RU" dirty="0" smtClean="0"/>
              <a:t>Резул</a:t>
            </a:r>
            <a:r>
              <a:rPr lang="ru-RU" dirty="0"/>
              <a:t>ь</a:t>
            </a:r>
            <a:r>
              <a:rPr lang="ru-RU" dirty="0" smtClean="0"/>
              <a:t>тат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результате я создал работоспособный шаблон сайта для туристического агентства с использованием языков программирования </a:t>
            </a:r>
            <a:r>
              <a:rPr lang="ru-RU" dirty="0" err="1" smtClean="0"/>
              <a:t>JavaScript</a:t>
            </a:r>
            <a:r>
              <a:rPr lang="ru-RU" dirty="0" smtClean="0"/>
              <a:t> и PHP, языка гипертекстовой разметки HTML, формального языка описания внешнего вида документа CSS и языка запросов </a:t>
            </a:r>
            <a:r>
              <a:rPr lang="en-US" dirty="0" smtClean="0"/>
              <a:t>MySQL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9465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48680" y="2636912"/>
            <a:ext cx="7846640" cy="187463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Создание шаблона сайта онлайн-магазина домашних животных «</a:t>
            </a:r>
            <a:r>
              <a:rPr lang="ru-RU" dirty="0" err="1" smtClean="0"/>
              <a:t>Happy</a:t>
            </a:r>
            <a:r>
              <a:rPr lang="ru-RU" dirty="0" smtClean="0"/>
              <a:t> </a:t>
            </a:r>
            <a:r>
              <a:rPr lang="ru-RU" dirty="0" err="1" smtClean="0"/>
              <a:t>Pet</a:t>
            </a:r>
            <a:r>
              <a:rPr lang="ru-RU" dirty="0" smtClean="0"/>
              <a:t>» 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57004" y="6093296"/>
            <a:ext cx="3776464" cy="622920"/>
          </a:xfrm>
        </p:spPr>
        <p:txBody>
          <a:bodyPr>
            <a:normAutofit/>
          </a:bodyPr>
          <a:lstStyle/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Исполнитель </a:t>
            </a:r>
            <a:r>
              <a:rPr lang="en-US" sz="1400" dirty="0" smtClean="0">
                <a:solidFill>
                  <a:schemeClr val="tx1"/>
                </a:solidFill>
              </a:rPr>
              <a:t>: </a:t>
            </a:r>
            <a:r>
              <a:rPr lang="ru-RU" sz="1400" dirty="0" err="1" smtClean="0">
                <a:solidFill>
                  <a:schemeClr val="tx1"/>
                </a:solidFill>
              </a:rPr>
              <a:t>Тюшяняков</a:t>
            </a:r>
            <a:r>
              <a:rPr lang="ru-RU" sz="1400" dirty="0" smtClean="0">
                <a:solidFill>
                  <a:schemeClr val="tx1"/>
                </a:solidFill>
              </a:rPr>
              <a:t> Никита</a:t>
            </a:r>
          </a:p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Руководитель</a:t>
            </a:r>
            <a:r>
              <a:rPr lang="en-US" sz="1400" dirty="0" smtClean="0">
                <a:solidFill>
                  <a:schemeClr val="tx1"/>
                </a:solidFill>
              </a:rPr>
              <a:t> :</a:t>
            </a:r>
            <a:r>
              <a:rPr lang="ru-RU" sz="1400" dirty="0" smtClean="0">
                <a:solidFill>
                  <a:schemeClr val="tx1"/>
                </a:solidFill>
              </a:rPr>
              <a:t> </a:t>
            </a:r>
            <a:r>
              <a:rPr lang="ru-RU" sz="1400" dirty="0" err="1" smtClean="0">
                <a:solidFill>
                  <a:schemeClr val="tx1"/>
                </a:solidFill>
              </a:rPr>
              <a:t>Климин</a:t>
            </a:r>
            <a:r>
              <a:rPr lang="ru-RU" sz="1400" dirty="0" smtClean="0">
                <a:solidFill>
                  <a:schemeClr val="tx1"/>
                </a:solidFill>
              </a:rPr>
              <a:t> Алексей Валерьевич 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endParaRPr lang="ru-RU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074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Актуальность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2348880"/>
            <a:ext cx="8229600" cy="2620888"/>
          </a:xfrm>
        </p:spPr>
        <p:txBody>
          <a:bodyPr/>
          <a:lstStyle/>
          <a:p>
            <a:pPr marL="0" indent="0">
              <a:buNone/>
            </a:pPr>
            <a:r>
              <a:rPr lang="ru-RU" dirty="0" smtClean="0"/>
              <a:t>необходимость создания единого шаблона для сайтов для онлайн-магазина домашних животных для привлечения новых клиентов и публикации актуальной информации о детальности организации.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8927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3024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создать работоспособный шаблон сайта для туристического агентства с использованием языков программирования </a:t>
            </a:r>
            <a:r>
              <a:rPr lang="ru-RU" dirty="0" err="1" smtClean="0"/>
              <a:t>JavaScript</a:t>
            </a:r>
            <a:r>
              <a:rPr lang="ru-RU" dirty="0" smtClean="0"/>
              <a:t> и PHP, языка гипертекстовой разметки HTML, формального языка описания внешнего вида документа CSS и языка запросов </a:t>
            </a:r>
            <a:r>
              <a:rPr lang="en-US" dirty="0" smtClean="0"/>
              <a:t>MySQL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2521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Задачи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6563496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7406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Главная страница</a:t>
            </a:r>
            <a:endParaRPr lang="ru-RU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311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Друзья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52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7921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О сервисе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87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4860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Контакты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42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8586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Вход</a:t>
            </a:r>
            <a:r>
              <a:rPr lang="en-US" dirty="0"/>
              <a:t> </a:t>
            </a:r>
            <a:r>
              <a:rPr lang="en-US" dirty="0" smtClean="0"/>
              <a:t>/ </a:t>
            </a:r>
            <a:r>
              <a:rPr lang="ru-RU" dirty="0" smtClean="0"/>
              <a:t>Регистрация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1609" y="542098"/>
            <a:ext cx="4544887" cy="4375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42096"/>
            <a:ext cx="4210926" cy="4329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435717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202</Words>
  <Application>Microsoft Office PowerPoint</Application>
  <PresentationFormat>Экран (4:3)</PresentationFormat>
  <Paragraphs>23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Создание шаблона сайта онлайн-магазина домашних животных «Happy Pet» </vt:lpstr>
      <vt:lpstr>Актуальность проекта</vt:lpstr>
      <vt:lpstr>Цель проекта</vt:lpstr>
      <vt:lpstr>Задачи</vt:lpstr>
      <vt:lpstr>Главная страница</vt:lpstr>
      <vt:lpstr>Страница “Друзья”</vt:lpstr>
      <vt:lpstr>Страница “О сервисе”</vt:lpstr>
      <vt:lpstr>Страница “Контакты”</vt:lpstr>
      <vt:lpstr>Страница “Вход / Регистрация”</vt:lpstr>
      <vt:lpstr>Страница “Личный кабинет”</vt:lpstr>
      <vt:lpstr>Мобильная адаптация</vt:lpstr>
      <vt:lpstr>Результат</vt:lpstr>
      <vt:lpstr>Создание шаблона сайта онлайн-магазина домашних животных «Happy Pet»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шаблона сайта онлайн-магазина домашних животных «Happy Pet»</dc:title>
  <dc:creator>пк</dc:creator>
  <cp:lastModifiedBy>пк</cp:lastModifiedBy>
  <cp:revision>6</cp:revision>
  <dcterms:created xsi:type="dcterms:W3CDTF">2023-12-05T16:26:04Z</dcterms:created>
  <dcterms:modified xsi:type="dcterms:W3CDTF">2023-12-08T15:47:39Z</dcterms:modified>
</cp:coreProperties>
</file>

<file path=docProps/thumbnail.jpeg>
</file>